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6" r:id="rId3"/>
    <p:sldId id="274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8942-51E4-46F8-A023-1E8D3801A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8740D-647A-4D86-A5B0-78E61E822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BD969-63F6-48F5-875E-198214E4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D0310-C576-42F3-91AD-FC858705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9E57-9217-402A-A7D4-CD840205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4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77AA-D92F-4083-B937-51325DA2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A7885-13C7-4BF8-9818-DDC85F106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3F70-FFA8-498D-8416-622E6475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82DD-D61C-4D65-B634-959DCBE9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A042-44F3-4049-8438-82F2913E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7746B-D621-46B4-A387-A9FA91FC7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8577C-4D88-4E45-ABA0-094651BB1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7AF6-E9C7-4F7F-A22E-20F738C0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CCD28-52E9-485A-8392-B09B0681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5D5B-AACB-49B7-B2F1-FD18942D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09CD-F1FE-4534-BC54-C93C83C2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6943-2F85-4B46-9EEA-AE930047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2DCB-C871-493B-BF42-3C2EA0E5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5ECAA-32BB-4DEA-B7FF-D356D899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53F82-10F0-4C0A-B4B0-A0A8E97C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8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983E-16C6-4C04-B829-7DD98A47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97E5E-838B-4B73-9705-EB0A7566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5F61-C067-4C35-98E5-EDD22EBB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D233-DC88-4E56-A35F-FA7A8D02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BCA8-68D5-4B15-A4F8-520AB19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9349-D4F2-4FA0-AFAE-7B46ED1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A7C4-E1D4-4DFE-9E64-C0A41136B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0BB3-3D24-463B-8910-67F1A831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4CEED-8BB5-446D-A32B-3175F878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52661-942A-439A-ACAB-287740CA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D7599-AC6D-474D-8325-E74D1FCD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3119-EE20-4C89-B3A9-DF2FED01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6C3B-0F99-4F5D-918B-4608C97F9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4ED1C-F390-4332-98F1-BED06988F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9B3CB-B8C8-4ADF-A5BB-4AF0DED58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9B01C-DF0B-4810-8566-91ACF9C84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30B34-8E1E-4D1A-915E-9327D32E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EE59A-A6BA-4714-BE8A-91F56134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55C07-CE9E-4D93-A028-602E23DC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0D3A-E72E-4F94-9A41-2AD67A26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FE32-E524-4728-A84A-75C5E2E6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B178C-4E77-4F7F-8564-08708423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D4F0D-CCE1-4AED-BA1C-2DC50C29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D6F6B-D913-4473-B798-F192F2B0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B9AAD-2222-449B-899D-5271552F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40CC4-D26D-4097-A93D-826752E7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7C3E-48D7-4E92-A73B-BDB6931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8C87-1DB6-4BEF-894C-FDFD6DDD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C316D-597C-42E1-B3A7-9A4A708CB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2BA99-F5F7-42B9-A98A-525FA3A4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B72DB-3F21-441E-840D-297BBC34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ED662-23E0-47FD-8F2C-0999D8D1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98F7-F686-46AD-9F85-CBB4F10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3CE52-8F67-479E-9002-603202E9A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006B0-0825-4F78-A75F-B828552B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0217-9EAF-417D-96D8-EB097624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6CB45-4536-4F28-A24F-C885F7EB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A520A-80A2-42E8-87E0-5BF7A546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BF3E5-5D9C-4BC0-AD9E-76F942C5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C1062-683B-4B3D-9CF8-7585EF14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06EF-6FD1-44BB-B25C-D61910CA1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1D55-B6E0-48D3-8C88-7033E1C0C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12D0-3BF2-451E-8CC7-0D023C5B1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EE23948-F11F-487A-808C-1DDAFC3D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098" y="-1220463"/>
            <a:ext cx="13086121" cy="92214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740F86-7E39-4396-A364-FEA5E6BDF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212" y="4329954"/>
            <a:ext cx="3916558" cy="12640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UNIVERSAL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AUTOMATION</a:t>
            </a:r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PLATFORM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4B2404-DB36-4FB8-858A-5BF0034B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41" y="1554397"/>
            <a:ext cx="4651546" cy="25469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EE3105-4A87-48FA-BAC4-D401CAAD6201}"/>
              </a:ext>
            </a:extLst>
          </p:cNvPr>
          <p:cNvSpPr/>
          <p:nvPr/>
        </p:nvSpPr>
        <p:spPr>
          <a:xfrm>
            <a:off x="6176682" y="5416826"/>
            <a:ext cx="45719" cy="2584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73" y="6353045"/>
            <a:ext cx="2882540" cy="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1EEBF-3B3F-499B-8BDA-F633094E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" y="0"/>
            <a:ext cx="12171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87566-FF2F-4FB3-A785-E6DCF08D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EBC71-EC40-43E0-B069-D36382BA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1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B9E90B-7C6F-4114-BB7C-B2F5F6C1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CFFB5-C7CC-40CC-A156-8A3318C0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FED95-518E-4CC2-B629-F228DF05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C2F05-5F3F-4C3E-8E4B-3183072A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B3098-DB0E-41C4-B348-33C8A109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" y="0"/>
            <a:ext cx="1218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3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ICS</dc:title>
  <dc:creator>divisor</dc:creator>
  <cp:lastModifiedBy>Liliana Matckiv</cp:lastModifiedBy>
  <cp:revision>49</cp:revision>
  <dcterms:created xsi:type="dcterms:W3CDTF">2018-06-18T22:50:34Z</dcterms:created>
  <dcterms:modified xsi:type="dcterms:W3CDTF">2018-06-27T14:43:43Z</dcterms:modified>
</cp:coreProperties>
</file>